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4"/>
    <p:sldMasterId id="2147483732" r:id="rId5"/>
  </p:sldMasterIdLst>
  <p:notesMasterIdLst>
    <p:notesMasterId r:id="rId7"/>
  </p:notesMasterIdLst>
  <p:sldIdLst>
    <p:sldId id="266" r:id="rId6"/>
  </p:sldIdLst>
  <p:sldSz cx="12192000" cy="6858000"/>
  <p:notesSz cx="6858000" cy="91440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BB1"/>
    <a:srgbClr val="805639"/>
    <a:srgbClr val="AB6937"/>
    <a:srgbClr val="9F85AB"/>
    <a:srgbClr val="6CC4A2"/>
    <a:srgbClr val="FD5FB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61" d="100"/>
          <a:sy n="61" d="100"/>
        </p:scale>
        <p:origin x="792" y="42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04E702-BFC8-4FA2-9192-C88286DD2C5A}" type="datetimeFigureOut">
              <a:rPr lang="th-TH" smtClean="0"/>
              <a:pPr/>
              <a:t>23/03/69</a:t>
            </a:fld>
            <a:endParaRPr lang="th-TH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h-TH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78A425-3F3D-4FEE-AA76-E02398511D04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6955654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832B0-6412-4BBB-BC20-D9CA704839A5}" type="datetime1">
              <a:rPr lang="th-TH" smtClean="0"/>
              <a:pPr/>
              <a:t>23/03/69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385BD-F890-4D7B-B713-F84583571D31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4961090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C91B7-AA1F-45E8-B205-E21A7DDA6B7F}" type="datetime1">
              <a:rPr lang="th-TH" smtClean="0"/>
              <a:pPr/>
              <a:t>23/03/69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385BD-F890-4D7B-B713-F84583571D31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5147272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7F5ED-5629-46BD-BC23-BCA0E16E48A1}" type="datetime1">
              <a:rPr lang="th-TH" smtClean="0"/>
              <a:pPr/>
              <a:t>23/03/69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385BD-F890-4D7B-B713-F84583571D31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2669851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FE2AD07-00A6-413B-87A0-ED42AB4DD58F}" type="datetimeFigureOut">
              <a:rPr lang="th-TH" smtClean="0"/>
              <a:t>23/03/69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CE0278F-4EDD-4834-B7E2-08C716E90F07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95933132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FE2AD07-00A6-413B-87A0-ED42AB4DD58F}" type="datetimeFigureOut">
              <a:rPr lang="th-TH" smtClean="0"/>
              <a:t>23/03/69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CE0278F-4EDD-4834-B7E2-08C716E90F07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18605590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FE2AD07-00A6-413B-87A0-ED42AB4DD58F}" type="datetimeFigureOut">
              <a:rPr lang="th-TH" smtClean="0"/>
              <a:t>23/03/69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CE0278F-4EDD-4834-B7E2-08C716E90F07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73398766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FE2AD07-00A6-413B-87A0-ED42AB4DD58F}" type="datetimeFigureOut">
              <a:rPr lang="th-TH" smtClean="0"/>
              <a:t>23/03/69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CE0278F-4EDD-4834-B7E2-08C716E90F07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86188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FE2AD07-00A6-413B-87A0-ED42AB4DD58F}" type="datetimeFigureOut">
              <a:rPr lang="th-TH" smtClean="0"/>
              <a:t>23/03/69</a:t>
            </a:fld>
            <a:endParaRPr lang="th-T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th-T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CE0278F-4EDD-4834-B7E2-08C716E90F07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55360877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FE2AD07-00A6-413B-87A0-ED42AB4DD58F}" type="datetimeFigureOut">
              <a:rPr lang="th-TH" smtClean="0"/>
              <a:t>23/03/69</a:t>
            </a:fld>
            <a:endParaRPr lang="th-T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th-T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CE0278F-4EDD-4834-B7E2-08C716E90F07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59909240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FE2AD07-00A6-413B-87A0-ED42AB4DD58F}" type="datetimeFigureOut">
              <a:rPr lang="th-TH" smtClean="0"/>
              <a:t>23/03/69</a:t>
            </a:fld>
            <a:endParaRPr lang="th-T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th-T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CE0278F-4EDD-4834-B7E2-08C716E90F07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19335264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FE2AD07-00A6-413B-87A0-ED42AB4DD58F}" type="datetimeFigureOut">
              <a:rPr lang="th-TH" smtClean="0"/>
              <a:t>23/03/69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CE0278F-4EDD-4834-B7E2-08C716E90F07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8794164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60A68-207B-4397-BBD2-2BB7D75F5329}" type="datetime1">
              <a:rPr lang="th-TH" smtClean="0"/>
              <a:pPr/>
              <a:t>23/03/69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385BD-F890-4D7B-B713-F84583571D31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53186493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h-T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FE2AD07-00A6-413B-87A0-ED42AB4DD58F}" type="datetimeFigureOut">
              <a:rPr lang="th-TH" smtClean="0"/>
              <a:t>23/03/69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CE0278F-4EDD-4834-B7E2-08C716E90F07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29454346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FE2AD07-00A6-413B-87A0-ED42AB4DD58F}" type="datetimeFigureOut">
              <a:rPr lang="th-TH" smtClean="0"/>
              <a:t>23/03/69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CE0278F-4EDD-4834-B7E2-08C716E90F07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29692381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FE2AD07-00A6-413B-87A0-ED42AB4DD58F}" type="datetimeFigureOut">
              <a:rPr lang="th-TH" smtClean="0"/>
              <a:t>23/03/69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CE0278F-4EDD-4834-B7E2-08C716E90F07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6672920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lank slide_1">
    <p:bg>
      <p:bgPr>
        <a:solidFill>
          <a:srgbClr val="1F4E7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175"/>
            <a:ext cx="12192000" cy="685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A04133A5-F104-47FA-8F81-16F67BFA36B9}" type="datetime1">
              <a:rPr lang="th-TH"/>
              <a:pPr>
                <a:defRPr/>
              </a:pPr>
              <a:t>23/03/69</a:t>
            </a:fld>
            <a:endParaRPr lang="th-TH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6316663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0687050" y="6356350"/>
            <a:ext cx="66675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849AC8D8-952D-449A-BA6A-350B24C5F178}" type="slidenum">
              <a:rPr lang="th-TH" altLang="th-TH"/>
              <a:pPr/>
              <a:t>‹#›</a:t>
            </a:fld>
            <a:endParaRPr lang="th-TH" altLang="th-TH"/>
          </a:p>
        </p:txBody>
      </p:sp>
    </p:spTree>
    <p:extLst>
      <p:ext uri="{BB962C8B-B14F-4D97-AF65-F5344CB8AC3E}">
        <p14:creationId xmlns:p14="http://schemas.microsoft.com/office/powerpoint/2010/main" val="10073803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D49D0C-9E78-447D-9675-47275BD66522}" type="datetime1">
              <a:rPr lang="th-TH" smtClean="0"/>
              <a:pPr/>
              <a:t>23/03/69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385BD-F890-4D7B-B713-F84583571D31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285210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FBB87-68D8-41B7-9C3E-86AA62CE93CC}" type="datetime1">
              <a:rPr lang="th-TH" smtClean="0"/>
              <a:pPr/>
              <a:t>23/03/69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385BD-F890-4D7B-B713-F84583571D31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4443936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B189D1-E171-4B01-B488-D82C9A34B54B}" type="datetime1">
              <a:rPr lang="th-TH" smtClean="0"/>
              <a:pPr/>
              <a:t>23/03/69</a:t>
            </a:fld>
            <a:endParaRPr lang="th-T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th-T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385BD-F890-4D7B-B713-F84583571D31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3346722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837C1-9E26-4330-B5E5-4BECC19BECFA}" type="datetime1">
              <a:rPr lang="th-TH" smtClean="0"/>
              <a:pPr/>
              <a:t>23/03/69</a:t>
            </a:fld>
            <a:endParaRPr lang="th-T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th-T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385BD-F890-4D7B-B713-F84583571D31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4008622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F9045-3313-4DC0-8C53-DDCE4EA08FFB}" type="datetime1">
              <a:rPr lang="th-TH" smtClean="0"/>
              <a:pPr/>
              <a:t>23/03/69</a:t>
            </a:fld>
            <a:endParaRPr lang="th-T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th-T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385BD-F890-4D7B-B713-F84583571D31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1342251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DF7A1-B298-4901-ACE7-5729BB4FCE96}" type="datetime1">
              <a:rPr lang="th-TH" smtClean="0"/>
              <a:pPr/>
              <a:t>23/03/69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385BD-F890-4D7B-B713-F84583571D31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6604800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h-T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A1CBD-8C05-4F0D-9A0D-6B379EFC2BAE}" type="datetime1">
              <a:rPr lang="th-TH" smtClean="0"/>
              <a:pPr/>
              <a:t>23/03/69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385BD-F890-4D7B-B713-F84583571D31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9889114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CC2865-762F-46B7-954F-F3B988C5580A}" type="datetime1">
              <a:rPr lang="th-TH" smtClean="0"/>
              <a:pPr/>
              <a:t>23/03/69</a:t>
            </a:fld>
            <a:endParaRPr lang="th-TH"/>
          </a:p>
        </p:txBody>
      </p:sp>
      <p:sp>
        <p:nvSpPr>
          <p:cNvPr id="7" name="Rectangle 6"/>
          <p:cNvSpPr/>
          <p:nvPr userDrawn="1"/>
        </p:nvSpPr>
        <p:spPr>
          <a:xfrm flipV="1">
            <a:off x="0" y="591671"/>
            <a:ext cx="11037346" cy="45719"/>
          </a:xfrm>
          <a:prstGeom prst="rect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9" name="Rectangle 8"/>
          <p:cNvSpPr/>
          <p:nvPr userDrawn="1"/>
        </p:nvSpPr>
        <p:spPr>
          <a:xfrm flipV="1">
            <a:off x="0" y="475391"/>
            <a:ext cx="8640000" cy="45719"/>
          </a:xfrm>
          <a:prstGeom prst="rect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10" name="Rectangle 9"/>
          <p:cNvSpPr/>
          <p:nvPr userDrawn="1"/>
        </p:nvSpPr>
        <p:spPr>
          <a:xfrm flipV="1">
            <a:off x="0" y="354052"/>
            <a:ext cx="9936000" cy="45719"/>
          </a:xfrm>
          <a:prstGeom prst="rect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11" name="Rectangle 10"/>
          <p:cNvSpPr/>
          <p:nvPr userDrawn="1"/>
        </p:nvSpPr>
        <p:spPr>
          <a:xfrm flipV="1">
            <a:off x="1154654" y="6596656"/>
            <a:ext cx="11037346" cy="45719"/>
          </a:xfrm>
          <a:prstGeom prst="rect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12" name="Rectangle 11"/>
          <p:cNvSpPr/>
          <p:nvPr userDrawn="1"/>
        </p:nvSpPr>
        <p:spPr>
          <a:xfrm flipV="1">
            <a:off x="3553604" y="6480376"/>
            <a:ext cx="8640000" cy="45719"/>
          </a:xfrm>
          <a:prstGeom prst="rect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13" name="Rectangle 12"/>
          <p:cNvSpPr/>
          <p:nvPr userDrawn="1"/>
        </p:nvSpPr>
        <p:spPr>
          <a:xfrm flipV="1">
            <a:off x="2251934" y="6359037"/>
            <a:ext cx="9936000" cy="45719"/>
          </a:xfrm>
          <a:prstGeom prst="rect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pic>
        <p:nvPicPr>
          <p:cNvPr id="1026" name="Picture 2" descr="ผลการค้นหารูปภาพสำหรับ หลอดไฟ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backgroundRemoval t="0" b="99765" l="473" r="99291">
                        <a14:foregroundMark x1="3783" y1="22588" x2="14894" y2="28941"/>
                        <a14:foregroundMark x1="33097" y1="2588" x2="37589" y2="13176"/>
                        <a14:foregroundMark x1="66430" y1="3294" x2="63357" y2="14118"/>
                        <a14:foregroundMark x1="97872" y1="27765" x2="86288" y2="32235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09042" y="29297"/>
            <a:ext cx="784573" cy="7882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90464" y="212304"/>
            <a:ext cx="4711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2385BD-F890-4D7B-B713-F84583571D31}" type="slidenum">
              <a:rPr lang="th-TH" smtClean="0"/>
              <a:pPr/>
              <a:t>‹#›</a:t>
            </a:fld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7190655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>
          <a:blip r:embed="rId14"/>
          <a:tile tx="0" ty="0" sx="100000" sy="100000" flip="none" algn="ctr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Half Frame 6"/>
          <p:cNvSpPr/>
          <p:nvPr userDrawn="1"/>
        </p:nvSpPr>
        <p:spPr>
          <a:xfrm>
            <a:off x="139850" y="139849"/>
            <a:ext cx="3991087" cy="3991087"/>
          </a:xfrm>
          <a:prstGeom prst="halfFrame">
            <a:avLst>
              <a:gd name="adj1" fmla="val 5840"/>
              <a:gd name="adj2" fmla="val 6109"/>
            </a:avLst>
          </a:prstGeom>
          <a:blipFill dpi="0" rotWithShape="1">
            <a:blip r:embed="rId15"/>
            <a:srcRect/>
            <a:tile tx="0" ty="0" sx="100000" sy="100000" flip="none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>
              <a:solidFill>
                <a:schemeClr val="tx1"/>
              </a:solidFill>
            </a:endParaRPr>
          </a:p>
        </p:txBody>
      </p:sp>
      <p:sp>
        <p:nvSpPr>
          <p:cNvPr id="8" name="Half Frame 7"/>
          <p:cNvSpPr/>
          <p:nvPr userDrawn="1"/>
        </p:nvSpPr>
        <p:spPr>
          <a:xfrm rot="10800000">
            <a:off x="8057478" y="2732443"/>
            <a:ext cx="3991087" cy="3991087"/>
          </a:xfrm>
          <a:prstGeom prst="halfFrame">
            <a:avLst>
              <a:gd name="adj1" fmla="val 5840"/>
              <a:gd name="adj2" fmla="val 6109"/>
            </a:avLst>
          </a:prstGeom>
          <a:blipFill>
            <a:blip r:embed="rId15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 userDrawn="1"/>
        </p:nvSpPr>
        <p:spPr>
          <a:xfrm>
            <a:off x="527124" y="473336"/>
            <a:ext cx="11489167" cy="1046706"/>
          </a:xfrm>
          <a:prstGeom prst="rect">
            <a:avLst/>
          </a:prstGeom>
          <a:solidFill>
            <a:schemeClr val="bg1"/>
          </a:solidFill>
          <a:ln w="38100">
            <a:solidFill>
              <a:srgbClr val="80563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10" name="Rectangle 9"/>
          <p:cNvSpPr/>
          <p:nvPr userDrawn="1"/>
        </p:nvSpPr>
        <p:spPr>
          <a:xfrm>
            <a:off x="527124" y="1685737"/>
            <a:ext cx="2940471" cy="5037794"/>
          </a:xfrm>
          <a:prstGeom prst="rect">
            <a:avLst/>
          </a:prstGeom>
          <a:solidFill>
            <a:schemeClr val="bg1"/>
          </a:solidFill>
          <a:ln w="38100">
            <a:solidFill>
              <a:srgbClr val="80563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11" name="Rectangle 10"/>
          <p:cNvSpPr/>
          <p:nvPr userDrawn="1"/>
        </p:nvSpPr>
        <p:spPr>
          <a:xfrm>
            <a:off x="3617363" y="1685737"/>
            <a:ext cx="8044206" cy="4667562"/>
          </a:xfrm>
          <a:prstGeom prst="rect">
            <a:avLst/>
          </a:prstGeom>
          <a:solidFill>
            <a:schemeClr val="bg1"/>
          </a:solidFill>
          <a:ln w="38100">
            <a:solidFill>
              <a:srgbClr val="80563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4176736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  <p:sldLayoutId id="2147483744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800">
                <a:solidFill>
                  <a:schemeClr val="tx1"/>
                </a:solidFill>
                <a:latin typeface="Calibri" panose="020F0502020204030204" pitchFamily="34" charset="0"/>
                <a:cs typeface="Cordia New" panose="020B0304020202020204" pitchFamily="34" charset="-34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Calibri" panose="020F0502020204030204" pitchFamily="34" charset="0"/>
                <a:cs typeface="Cordia New" panose="020B0304020202020204" pitchFamily="34" charset="-34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Calibri" panose="020F0502020204030204" pitchFamily="34" charset="0"/>
                <a:cs typeface="Cordia New" panose="020B0304020202020204" pitchFamily="34" charset="-34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Calibri" panose="020F0502020204030204" pitchFamily="34" charset="0"/>
                <a:cs typeface="Cordia New" panose="020B0304020202020204" pitchFamily="34" charset="-34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Calibri" panose="020F0502020204030204" pitchFamily="34" charset="0"/>
                <a:cs typeface="Cordia New" panose="020B0304020202020204" pitchFamily="34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alibri" panose="020F0502020204030204" pitchFamily="34" charset="0"/>
                <a:cs typeface="Cordia New" panose="020B0304020202020204" pitchFamily="34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alibri" panose="020F0502020204030204" pitchFamily="34" charset="0"/>
                <a:cs typeface="Cordia New" panose="020B0304020202020204" pitchFamily="34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alibri" panose="020F0502020204030204" pitchFamily="34" charset="0"/>
                <a:cs typeface="Cordia New" panose="020B0304020202020204" pitchFamily="34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alibri" panose="020F0502020204030204" pitchFamily="34" charset="0"/>
                <a:cs typeface="Cordia New" panose="020B0304020202020204" pitchFamily="34" charset="-34"/>
              </a:defRPr>
            </a:lvl9pPr>
          </a:lstStyle>
          <a:p>
            <a:fld id="{17C62F11-1616-4FDD-B218-CFFC3A6AC36C}" type="slidenum">
              <a:rPr lang="th-TH" altLang="th-TH" sz="1200"/>
              <a:pPr/>
              <a:t>1</a:t>
            </a:fld>
            <a:endParaRPr lang="th-TH" altLang="th-TH" sz="1200"/>
          </a:p>
        </p:txBody>
      </p:sp>
      <p:grpSp>
        <p:nvGrpSpPr>
          <p:cNvPr id="4" name="Group 3"/>
          <p:cNvGrpSpPr/>
          <p:nvPr/>
        </p:nvGrpSpPr>
        <p:grpSpPr>
          <a:xfrm>
            <a:off x="73152" y="749807"/>
            <a:ext cx="12015216" cy="6054705"/>
            <a:chOff x="73152" y="749807"/>
            <a:chExt cx="12015216" cy="6054705"/>
          </a:xfrm>
        </p:grpSpPr>
        <p:sp>
          <p:nvSpPr>
            <p:cNvPr id="3" name="Rectangle 2"/>
            <p:cNvSpPr/>
            <p:nvPr/>
          </p:nvSpPr>
          <p:spPr>
            <a:xfrm>
              <a:off x="73152" y="749807"/>
              <a:ext cx="12015216" cy="1023387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 w="38100">
              <a:solidFill>
                <a:srgbClr val="003BB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 dirty="0"/>
            </a:p>
          </p:txBody>
        </p:sp>
        <p:sp>
          <p:nvSpPr>
            <p:cNvPr id="6" name="Rectangle 5"/>
            <p:cNvSpPr/>
            <p:nvPr/>
          </p:nvSpPr>
          <p:spPr>
            <a:xfrm>
              <a:off x="3300984" y="1856232"/>
              <a:ext cx="8787384" cy="4948280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 w="38100">
              <a:solidFill>
                <a:srgbClr val="003BB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/>
            </a:p>
          </p:txBody>
        </p:sp>
        <p:sp>
          <p:nvSpPr>
            <p:cNvPr id="7" name="Rectangle 6"/>
            <p:cNvSpPr/>
            <p:nvPr/>
          </p:nvSpPr>
          <p:spPr>
            <a:xfrm>
              <a:off x="73152" y="1856232"/>
              <a:ext cx="3136392" cy="4948280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 w="38100">
              <a:solidFill>
                <a:srgbClr val="003BB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/>
            </a:p>
          </p:txBody>
        </p:sp>
      </p:grpSp>
      <p:sp>
        <p:nvSpPr>
          <p:cNvPr id="8" name="Title 1"/>
          <p:cNvSpPr txBox="1">
            <a:spLocks/>
          </p:cNvSpPr>
          <p:nvPr/>
        </p:nvSpPr>
        <p:spPr>
          <a:xfrm>
            <a:off x="85344" y="896211"/>
            <a:ext cx="12015216" cy="548541"/>
          </a:xfrm>
          <a:prstGeom prst="rect">
            <a:avLst/>
          </a:prstGeom>
          <a:noFill/>
          <a:ln w="57150"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lang="en-US" sz="4000" b="1" dirty="0">
                <a:solidFill>
                  <a:srgbClr val="003BB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(</a:t>
            </a:r>
            <a:r>
              <a:rPr lang="th-TH" sz="4000" b="1" dirty="0">
                <a:solidFill>
                  <a:srgbClr val="003BB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ชื่อสิ่งประดิษฐ์หรือชื่อโครงการ)</a:t>
            </a:r>
            <a:endParaRPr lang="en-US" sz="4000" b="1" dirty="0">
              <a:solidFill>
                <a:srgbClr val="003BB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05667" y="2013257"/>
            <a:ext cx="2848429" cy="4401205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>
            <a:spAutoFit/>
          </a:bodyPr>
          <a:lstStyle/>
          <a:p>
            <a:endParaRPr lang="th-TH" sz="40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endParaRPr lang="th-TH" sz="40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algn="ctr"/>
            <a:endParaRPr lang="th-TH" sz="40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algn="ctr"/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รูปภาพประกอบ</a:t>
            </a:r>
          </a:p>
          <a:p>
            <a:endParaRPr lang="th-TH" sz="40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endParaRPr lang="th-TH" sz="40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endParaRPr lang="th-TH" sz="40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300984" y="1873312"/>
            <a:ext cx="8763940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1800" b="1" u="sng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รายละเอียด</a:t>
            </a:r>
            <a:endParaRPr lang="en-US" sz="1800" b="1" u="sng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th-TH" sz="1800" u="sng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ที่มา/ปัญหา </a:t>
            </a:r>
            <a:r>
              <a:rPr lang="en-US" sz="1800" u="sng" dirty="0">
                <a:latin typeface="TH SarabunPSK" panose="020B0500040200020003" pitchFamily="34" charset="-34"/>
                <a:cs typeface="TH SarabunPSK" panose="020B0500040200020003" pitchFamily="34" charset="-34"/>
              </a:rPr>
              <a:t>:</a:t>
            </a:r>
            <a:r>
              <a:rPr lang="en-US" sz="1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</a:t>
            </a:r>
            <a:r>
              <a:rPr lang="th-TH" sz="1800" u="sng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การปรับปรุงกระบวนการ :</a:t>
            </a:r>
            <a:r>
              <a:rPr lang="th-TH" sz="1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 </a:t>
            </a:r>
            <a:r>
              <a:rPr lang="en-US" sz="1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</a:t>
            </a:r>
            <a:r>
              <a:rPr lang="th-TH" sz="1800" u="sng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การนำไปใช้งาน :</a:t>
            </a:r>
            <a:r>
              <a:rPr lang="th-TH" sz="1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16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***ระบุชื่อหน่วยงานและระยะเวลาการใช้งาน***</a:t>
            </a:r>
            <a:r>
              <a:rPr lang="th-TH" sz="1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en-US" sz="1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 </a:t>
            </a:r>
            <a:r>
              <a:rPr lang="th-TH" sz="1800" u="sng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ประโยชน์ที่ได้รับจากกระบวนการที่นำสิ่งประดิษฐ์ไปใช้ :</a:t>
            </a:r>
            <a:r>
              <a:rPr lang="th-TH" sz="1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16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***ลดค่าใช้จ่าย หรือ เพิ่มรายได้***</a:t>
            </a:r>
          </a:p>
          <a:p>
            <a:r>
              <a:rPr lang="en-US" sz="1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 </a:t>
            </a:r>
            <a:r>
              <a:rPr lang="th-TH" sz="1800" u="sng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โอกาสในการต่อยอดขยายผล </a:t>
            </a:r>
            <a:r>
              <a:rPr lang="en-US" sz="1800" u="sng" dirty="0">
                <a:latin typeface="TH SarabunPSK" panose="020B0500040200020003" pitchFamily="34" charset="-34"/>
                <a:cs typeface="TH SarabunPSK" panose="020B0500040200020003" pitchFamily="34" charset="-34"/>
              </a:rPr>
              <a:t>:</a:t>
            </a:r>
            <a:r>
              <a:rPr lang="en-US" sz="1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16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***ใช้งานในหน่วยงานอื่น, ส่งหน่วยงานธุรกิจ, เจรจาตกลงกับหน่วยงานภายนอก, จดทรัพย์สินทางปัญญา***</a:t>
            </a:r>
            <a:endParaRPr lang="th-TH" sz="1800" u="sng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en-US" sz="1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 </a:t>
            </a:r>
            <a:r>
              <a:rPr lang="th-TH" sz="1800" u="sng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องค์ความรู้และเครื่องมือการจัดการความรู้ที่ใช้ในการพัฒนาสิ่งประดิษฐ์ </a:t>
            </a:r>
            <a:r>
              <a:rPr lang="en-US" sz="1800" u="sng" dirty="0">
                <a:latin typeface="TH SarabunPSK" panose="020B0500040200020003" pitchFamily="34" charset="-34"/>
                <a:cs typeface="TH SarabunPSK" panose="020B0500040200020003" pitchFamily="34" charset="-34"/>
              </a:rPr>
              <a:t>:</a:t>
            </a:r>
            <a:r>
              <a:rPr lang="en-US" sz="1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endParaRPr lang="th-TH" sz="1800" u="sng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th-TH" sz="1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...........................................................................................................................................................................................................................................</a:t>
            </a:r>
          </a:p>
          <a:p>
            <a:endParaRPr lang="th-TH" sz="18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805" y="136917"/>
            <a:ext cx="552266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h-TH" sz="24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ประเภทสิ่งประดิษฐ์ ผลงานวิจัย และนวัตกรรม ด้านกระบวนการ</a:t>
            </a:r>
          </a:p>
        </p:txBody>
      </p:sp>
    </p:spTree>
    <p:extLst>
      <p:ext uri="{BB962C8B-B14F-4D97-AF65-F5344CB8AC3E}">
        <p14:creationId xmlns:p14="http://schemas.microsoft.com/office/powerpoint/2010/main" val="275840148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9c335653-cac4-4a7c-90cc-ba8d756b74d3" xsi:nil="true"/>
    <lcf76f155ced4ddcb4097134ff3c332f xmlns="df11345c-47d9-48ef-a504-790ed4aaf6ac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B4B1679B26E3B4E8DAF912074E53ACE" ma:contentTypeVersion="15" ma:contentTypeDescription="Create a new document." ma:contentTypeScope="" ma:versionID="f3452dae5d4a56daa984443cda240f18">
  <xsd:schema xmlns:xsd="http://www.w3.org/2001/XMLSchema" xmlns:xs="http://www.w3.org/2001/XMLSchema" xmlns:p="http://schemas.microsoft.com/office/2006/metadata/properties" xmlns:ns2="df11345c-47d9-48ef-a504-790ed4aaf6ac" xmlns:ns3="9c335653-cac4-4a7c-90cc-ba8d756b74d3" targetNamespace="http://schemas.microsoft.com/office/2006/metadata/properties" ma:root="true" ma:fieldsID="f7904750ee50fceb82b052db01dce0ef" ns2:_="" ns3:_="">
    <xsd:import namespace="df11345c-47d9-48ef-a504-790ed4aaf6ac"/>
    <xsd:import namespace="9c335653-cac4-4a7c-90cc-ba8d756b74d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SearchProperties" minOccurs="0"/>
                <xsd:element ref="ns3:SharedWithUsers" minOccurs="0"/>
                <xsd:element ref="ns3:SharedWithDetail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f11345c-47d9-48ef-a504-790ed4aaf6a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4" nillable="true" ma:taxonomy="true" ma:internalName="lcf76f155ced4ddcb4097134ff3c332f" ma:taxonomyFieldName="MediaServiceImageTags" ma:displayName="Image Tags" ma:readOnly="false" ma:fieldId="{5cf76f15-5ced-4ddc-b409-7134ff3c332f}" ma:taxonomyMulti="true" ma:sspId="fda05ca8-db5e-4355-9345-958b708066e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2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c335653-cac4-4a7c-90cc-ba8d756b74d3" elementFormDefault="qualified">
    <xsd:import namespace="http://schemas.microsoft.com/office/2006/documentManagement/types"/>
    <xsd:import namespace="http://schemas.microsoft.com/office/infopath/2007/PartnerControls"/>
    <xsd:element name="TaxCatchAll" ma:index="15" nillable="true" ma:displayName="Taxonomy Catch All Column" ma:hidden="true" ma:list="{a0f20ded-4ff7-4a0c-aa25-066ed3efc9f2}" ma:internalName="TaxCatchAll" ma:showField="CatchAllData" ma:web="9c335653-cac4-4a7c-90cc-ba8d756b74d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5C3478A-000F-4BDD-96C4-EE70B67F60F0}">
  <ds:schemaRefs>
    <ds:schemaRef ds:uri="http://purl.org/dc/elements/1.1/"/>
    <ds:schemaRef ds:uri="9c335653-cac4-4a7c-90cc-ba8d756b74d3"/>
    <ds:schemaRef ds:uri="http://purl.org/dc/dcmitype/"/>
    <ds:schemaRef ds:uri="http://www.w3.org/XML/1998/namespace"/>
    <ds:schemaRef ds:uri="http://schemas.microsoft.com/office/infopath/2007/PartnerControls"/>
    <ds:schemaRef ds:uri="http://schemas.microsoft.com/office/2006/documentManagement/types"/>
    <ds:schemaRef ds:uri="http://schemas.openxmlformats.org/package/2006/metadata/core-properties"/>
    <ds:schemaRef ds:uri="df11345c-47d9-48ef-a504-790ed4aaf6ac"/>
    <ds:schemaRef ds:uri="http://schemas.microsoft.com/office/2006/metadata/properties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EAE08928-16BB-4D60-A467-BB694F2FB9A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C5BB113-8CC6-4DD5-8DD2-C873D838368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f11345c-47d9-48ef-a504-790ed4aaf6ac"/>
    <ds:schemaRef ds:uri="9c335653-cac4-4a7c-90cc-ba8d756b74d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5febc69f-8e9c-4708-b70e-d8c62be1805b}" enabled="0" method="" siteId="{5febc69f-8e9c-4708-b70e-d8c62be1805b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2241</TotalTime>
  <Words>431</Words>
  <Application>Microsoft Office PowerPoint</Application>
  <PresentationFormat>Widescreen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TH SarabunPSK</vt:lpstr>
      <vt:lpstr>Custom Design</vt:lpstr>
      <vt:lpstr>1_Custom Design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EGAT</dc:creator>
  <cp:lastModifiedBy>Piya Rotritikrai</cp:lastModifiedBy>
  <cp:revision>261</cp:revision>
  <dcterms:created xsi:type="dcterms:W3CDTF">2017-07-07T02:00:29Z</dcterms:created>
  <dcterms:modified xsi:type="dcterms:W3CDTF">2026-03-23T03:37:24Z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0x010100CB4B1679B26E3B4E8DAF912074E53ACE</vt:lpwstr>
  </property>
</Properties>
</file>